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9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44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9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7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90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36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7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63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79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96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57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49CFC-2218-4AE5-A9E2-82955CDB258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B801-72AE-414A-99D2-FD035435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3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3498727A-5CE5-4EB3-9188-22FBF31F5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39" y="472051"/>
            <a:ext cx="6108721" cy="8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8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Ayaka Miyakawa (宮川 純佳) / ［Ｍ］学２</dc:creator>
  <cp:lastModifiedBy>Ayaka Miyakawa (宮川 純佳) / ［Ｍ］学２</cp:lastModifiedBy>
  <cp:revision>3</cp:revision>
  <dcterms:created xsi:type="dcterms:W3CDTF">2021-09-16T03:11:39Z</dcterms:created>
  <dcterms:modified xsi:type="dcterms:W3CDTF">2021-09-17T06:51:24Z</dcterms:modified>
</cp:coreProperties>
</file>